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660"/>
  </p:normalViewPr>
  <p:slideViewPr>
    <p:cSldViewPr snapToGrid="0">
      <p:cViewPr>
        <p:scale>
          <a:sx n="60" d="100"/>
          <a:sy n="60" d="100"/>
        </p:scale>
        <p:origin x="1574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D63ADCB-9712-8EE0-12F0-A3CA599E6A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893" y="0"/>
            <a:ext cx="11754107" cy="685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67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7B881763-C69E-D4A9-35E6-CC46E0894B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51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246F56-0B64-F0C4-3A6C-5AD104636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8D543DD-6F3E-123E-4A11-C92FB1608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7699B1-4167-1A32-B8B8-736704C3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F05A9D-CDD7-916B-ED75-375BA6536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EAD375-A007-FF91-9DF5-F93B0D4D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89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1A6E8D-DC86-2A3E-3DD1-23E4464D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CB99C5-3CBE-F377-B3EB-1B92AA794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EFC82E-C4A1-0B7A-B6A2-716E414D2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7590377-4DAF-8D5B-B0EA-39DD766C8D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BDD6ED8-AA71-1C03-1D53-74D5A6F0E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056756-9CD0-E152-C079-2FD7EA302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3750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D2EDE4-A16A-E0EA-0F4B-01E3C566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5337B07-2C5B-F077-30A2-58A45D1A9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5F3FCD-A3C9-5F2F-D915-0B00D02EF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10842B-92E8-12F3-B267-ABCA973694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16308BF-917A-ED4C-64B1-8E7C489FE0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8D107A5-7901-5D99-B4D9-03BB2751C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DAA5BBE-B782-DFEA-763B-413262633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ABD391D-5C8A-5E65-6FF2-637F42DB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1199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FD0DBF-D926-7A29-9216-84D22E06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96C813D-8F09-246F-B7D2-C26E6B4B8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7C93169-586E-5B5F-3BE3-D9A1176C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D9812B-6B96-34D7-4AD1-A3CEF8531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851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00675717-323D-C7E4-3E2E-CF33632D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1178766-04B3-65DC-DDBC-E51906F7D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65B39A-D55E-CF61-48B8-AE3D475BF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45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BBD7A6-28AF-99DF-7F72-4C757E4E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C872FAA-CC0D-9AD6-9387-03B7778B2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30E95B8-3C25-314E-A198-7D9AA3FF2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193DC1D-441E-977F-4492-4E0ED285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E356FAA-5DB9-CDF6-330E-CE6EA6FD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6CC604A-DC2E-9B6C-B1FC-FEE8EB127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3159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EB66F3-3F22-AE17-F4AC-E6502B969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1F54C5E-B502-709F-8F32-9B97722636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DF4EE-0326-1294-F861-4F73F0F75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E359AA0-413E-139E-82F1-81322321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50EEFF2-F08F-DE29-E3C4-4F0B7C585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0840CA1-DBAE-72E2-9304-11B20E13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0403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F0244C-7FB9-CA86-0996-768784A37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5026EA4-D254-3D9E-F220-5D20762D1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D52ADA-59CC-D56B-0B31-073741FF2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051EC2A-5648-8D0F-685E-D1CFEAD77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885FF7-A586-C8F9-11AD-D0C04DEF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24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07F7E27-C695-F291-465F-0702D636D3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A7D2216-838B-44FD-8C23-18DA97501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1BFDA3-34BA-969D-3AF3-CBAA6003FC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3D783D-F827-474C-A583-420E3ED819FC}" type="datetimeFigureOut">
              <a:rPr lang="ko-KR" altLang="en-US" smtClean="0"/>
              <a:t>2026-07-01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8D7641A-3139-AA7C-7804-881C60A0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928D917-2F9F-7FA9-F8E6-B54E088AA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372978-02CE-4A2A-92B5-FCF5A689FF2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861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2736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923166-4D8C-1730-182F-730D844D0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ECEE34A0-7887-E00F-2D8D-8FAE4CF8050F}"/>
              </a:ext>
            </a:extLst>
          </p:cNvPr>
          <p:cNvSpPr/>
          <p:nvPr/>
        </p:nvSpPr>
        <p:spPr>
          <a:xfrm>
            <a:off x="1935467" y="2341015"/>
            <a:ext cx="8278167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0" lang="en-US" altLang="ko-KR" sz="4000" b="1" dirty="0">
                <a:solidFill>
                  <a:srgbClr val="000099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Click to add Presentation </a:t>
            </a:r>
          </a:p>
          <a:p>
            <a:pPr algn="ctr"/>
            <a:r>
              <a:rPr kumimoji="0" lang="en-US" altLang="ko-KR" sz="4000" b="1" dirty="0">
                <a:solidFill>
                  <a:srgbClr val="000099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Title </a:t>
            </a:r>
            <a:r>
              <a:rPr lang="en-US" altLang="ko-KR" sz="4000" b="1" dirty="0">
                <a:solidFill>
                  <a:srgbClr val="000099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Times New Roman</a:t>
            </a:r>
            <a:r>
              <a:rPr kumimoji="0" lang="en-US" altLang="ko-KR" sz="4000" b="1" dirty="0">
                <a:solidFill>
                  <a:srgbClr val="000099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 36~40</a:t>
            </a:r>
          </a:p>
          <a:p>
            <a:pPr algn="ctr"/>
            <a:r>
              <a:rPr lang="en-US" altLang="ko-KR" sz="4000" b="1" dirty="0">
                <a:solidFill>
                  <a:srgbClr val="000099"/>
                </a:solidFill>
                <a:latin typeface="Times New Roman" panose="02020603050405020304" pitchFamily="18" charset="0"/>
                <a:ea typeface="맑은 고딕" pitchFamily="50" charset="-127"/>
                <a:cs typeface="Times New Roman" panose="02020603050405020304" pitchFamily="18" charset="0"/>
              </a:rPr>
              <a:t>title space line 3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C0C95083-B31B-DE7C-64B7-3B81CA4D1F1F}"/>
              </a:ext>
            </a:extLst>
          </p:cNvPr>
          <p:cNvSpPr/>
          <p:nvPr/>
        </p:nvSpPr>
        <p:spPr>
          <a:xfrm>
            <a:off x="1408453" y="4920022"/>
            <a:ext cx="9332195" cy="1032384"/>
          </a:xfrm>
          <a:prstGeom prst="roundRect">
            <a:avLst/>
          </a:prstGeom>
          <a:solidFill>
            <a:srgbClr val="000099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CD3443-7264-9440-F0A3-0CAA9F8CD8A2}"/>
              </a:ext>
            </a:extLst>
          </p:cNvPr>
          <p:cNvSpPr txBox="1"/>
          <p:nvPr/>
        </p:nvSpPr>
        <p:spPr>
          <a:xfrm>
            <a:off x="1436434" y="5039182"/>
            <a:ext cx="9276232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altLang="ko-KR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Author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altLang="ko-K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Institution, </a:t>
            </a:r>
            <a:r>
              <a:rPr lang="en-US" altLang="ko-K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City, Nationality</a:t>
            </a: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984E33AF-AF8C-AA02-BF05-5127EBE1F11A}"/>
              </a:ext>
            </a:extLst>
          </p:cNvPr>
          <p:cNvCxnSpPr>
            <a:cxnSpLocks/>
          </p:cNvCxnSpPr>
          <p:nvPr/>
        </p:nvCxnSpPr>
        <p:spPr>
          <a:xfrm>
            <a:off x="1464415" y="1763254"/>
            <a:ext cx="9220271" cy="0"/>
          </a:xfrm>
          <a:prstGeom prst="line">
            <a:avLst/>
          </a:prstGeom>
          <a:ln>
            <a:solidFill>
              <a:srgbClr val="000099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50DDFF6-15A6-AD9A-A111-BFF8DECF7216}"/>
              </a:ext>
            </a:extLst>
          </p:cNvPr>
          <p:cNvCxnSpPr>
            <a:cxnSpLocks/>
          </p:cNvCxnSpPr>
          <p:nvPr/>
        </p:nvCxnSpPr>
        <p:spPr>
          <a:xfrm>
            <a:off x="1464415" y="4776840"/>
            <a:ext cx="9220271" cy="0"/>
          </a:xfrm>
          <a:prstGeom prst="line">
            <a:avLst/>
          </a:prstGeom>
          <a:ln>
            <a:solidFill>
              <a:srgbClr val="000099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633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452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21</Words>
  <Application>Microsoft Office PowerPoint</Application>
  <PresentationFormat>와이드스크린</PresentationFormat>
  <Paragraphs>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Jaein Yoon</dc:creator>
  <cp:lastModifiedBy>윤희 이</cp:lastModifiedBy>
  <cp:revision>4</cp:revision>
  <dcterms:created xsi:type="dcterms:W3CDTF">2026-06-29T08:16:06Z</dcterms:created>
  <dcterms:modified xsi:type="dcterms:W3CDTF">2026-07-01T07:30:46Z</dcterms:modified>
</cp:coreProperties>
</file>